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312" r:id="rId4"/>
    <p:sldId id="317" r:id="rId5"/>
    <p:sldId id="314" r:id="rId6"/>
    <p:sldId id="316" r:id="rId7"/>
    <p:sldId id="315" r:id="rId8"/>
    <p:sldId id="313" r:id="rId9"/>
    <p:sldId id="311" r:id="rId10"/>
    <p:sldId id="264" r:id="rId11"/>
    <p:sldId id="305" r:id="rId12"/>
    <p:sldId id="309" r:id="rId13"/>
    <p:sldId id="308" r:id="rId14"/>
    <p:sldId id="307" r:id="rId15"/>
    <p:sldId id="306" r:id="rId16"/>
    <p:sldId id="310" r:id="rId17"/>
    <p:sldId id="266" r:id="rId18"/>
    <p:sldId id="321" r:id="rId19"/>
    <p:sldId id="322" r:id="rId20"/>
    <p:sldId id="323" r:id="rId21"/>
    <p:sldId id="324" r:id="rId22"/>
    <p:sldId id="31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93683"/>
            <a:ext cx="12192000" cy="1646252"/>
          </a:xfrm>
        </p:spPr>
        <p:txBody>
          <a:bodyPr/>
          <a:lstStyle/>
          <a:p>
            <a:r>
              <a:rPr lang="en-US" dirty="0" err="1" smtClean="0"/>
              <a:t>clTracer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an </a:t>
            </a:r>
            <a:r>
              <a:rPr lang="en-US" dirty="0" err="1" smtClean="0"/>
              <a:t>OpenCL</a:t>
            </a:r>
            <a:r>
              <a:rPr lang="en-US" dirty="0" smtClean="0"/>
              <a:t> </a:t>
            </a:r>
            <a:r>
              <a:rPr lang="en-US" dirty="0" err="1" smtClean="0"/>
              <a:t>pathtracer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7889" y="2464261"/>
            <a:ext cx="8676222" cy="1905000"/>
          </a:xfrm>
        </p:spPr>
        <p:txBody>
          <a:bodyPr/>
          <a:lstStyle/>
          <a:p>
            <a:r>
              <a:rPr lang="en-US" dirty="0" smtClean="0"/>
              <a:t>Renato </a:t>
            </a:r>
            <a:r>
              <a:rPr lang="en-US" dirty="0" err="1" smtClean="0"/>
              <a:t>utsch</a:t>
            </a:r>
            <a:r>
              <a:rPr lang="en-US" dirty="0" smtClean="0"/>
              <a:t>, DCC UFMG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406" y="3270202"/>
            <a:ext cx="3248617" cy="323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/>
              <a:t>cltracer</a:t>
            </a:r>
            <a:r>
              <a:rPr lang="en-US" dirty="0" smtClean="0"/>
              <a:t> </a:t>
            </a:r>
            <a:r>
              <a:rPr lang="en-US" dirty="0" smtClean="0"/>
              <a:t>Options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16664" y="938462"/>
            <a:ext cx="9905998" cy="3124201"/>
          </a:xfrm>
        </p:spPr>
        <p:txBody>
          <a:bodyPr/>
          <a:lstStyle/>
          <a:p>
            <a:r>
              <a:rPr lang="en-US" dirty="0" smtClean="0"/>
              <a:t>Anti Aliasing (</a:t>
            </a:r>
            <a:r>
              <a:rPr lang="en-US" dirty="0" err="1"/>
              <a:t>S</a:t>
            </a:r>
            <a:r>
              <a:rPr lang="en-US" dirty="0" err="1" smtClean="0"/>
              <a:t>upersampling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Importance Sampling for specular </a:t>
            </a:r>
            <a:r>
              <a:rPr lang="en-US" dirty="0" err="1" smtClean="0"/>
              <a:t>brdf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7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/>
              <a:t>SuperSampling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1244600"/>
            <a:ext cx="67691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8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Importance Sampling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63" y="3888829"/>
            <a:ext cx="6705600" cy="259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486" y="1103586"/>
            <a:ext cx="4533046" cy="246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0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Comparison with</a:t>
            </a:r>
            <a:br>
              <a:rPr lang="en-US" dirty="0" smtClean="0"/>
            </a:br>
            <a:r>
              <a:rPr lang="en-US" dirty="0" err="1" smtClean="0"/>
              <a:t>raytracer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3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Test4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1" y="1186195"/>
            <a:ext cx="5319212" cy="39894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17073" y="5423337"/>
            <a:ext cx="388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Raytracer</a:t>
            </a:r>
            <a:r>
              <a:rPr lang="en-US" dirty="0" smtClean="0"/>
              <a:t>, 64 rays per light, –aa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75349" y="5423337"/>
            <a:ext cx="369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Pathtracer</a:t>
            </a:r>
            <a:r>
              <a:rPr lang="en-US" dirty="0" smtClean="0"/>
              <a:t>, 4000 samples, -aa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0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9431" y="120315"/>
            <a:ext cx="8400464" cy="818147"/>
          </a:xfrm>
        </p:spPr>
        <p:txBody>
          <a:bodyPr/>
          <a:lstStyle/>
          <a:p>
            <a:pPr algn="ctr"/>
            <a:r>
              <a:rPr lang="en-US" dirty="0" smtClean="0"/>
              <a:t>Test5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17073" y="5423337"/>
            <a:ext cx="388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Raytracer</a:t>
            </a:r>
            <a:r>
              <a:rPr lang="en-US" dirty="0" smtClean="0"/>
              <a:t>, 64 rays per light, –aa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75349" y="5423337"/>
            <a:ext cx="369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Pathtracer</a:t>
            </a:r>
            <a:r>
              <a:rPr lang="en-US" dirty="0" smtClean="0"/>
              <a:t>, 4000 samples, -aa 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1" y="1186195"/>
            <a:ext cx="5280151" cy="396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3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357353"/>
            <a:ext cx="8676222" cy="3200400"/>
          </a:xfrm>
        </p:spPr>
        <p:txBody>
          <a:bodyPr/>
          <a:lstStyle/>
          <a:p>
            <a:r>
              <a:rPr lang="en-US" dirty="0" smtClean="0"/>
              <a:t>NUMBER OF SAMPLES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2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9891"/>
            <a:ext cx="12192000" cy="818147"/>
          </a:xfrm>
        </p:spPr>
        <p:txBody>
          <a:bodyPr/>
          <a:lstStyle/>
          <a:p>
            <a:pPr algn="ctr"/>
            <a:r>
              <a:rPr lang="en-US" dirty="0" smtClean="0"/>
              <a:t>Cornell box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571" y="637965"/>
            <a:ext cx="7716857" cy="57876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97594" y="6408375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sample, -aa 4 (16)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04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9891"/>
            <a:ext cx="12192000" cy="818147"/>
          </a:xfrm>
        </p:spPr>
        <p:txBody>
          <a:bodyPr/>
          <a:lstStyle/>
          <a:p>
            <a:pPr algn="ctr"/>
            <a:r>
              <a:rPr lang="en-US" dirty="0" smtClean="0"/>
              <a:t>Cornell box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24469" y="6426459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samples, -aa 4 (160)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572" y="620732"/>
            <a:ext cx="7716855" cy="578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8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9891"/>
            <a:ext cx="12192000" cy="818147"/>
          </a:xfrm>
        </p:spPr>
        <p:txBody>
          <a:bodyPr/>
          <a:lstStyle/>
          <a:p>
            <a:pPr algn="ctr"/>
            <a:r>
              <a:rPr lang="en-US" dirty="0" smtClean="0"/>
              <a:t>Cornell box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96229" y="6408375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samples, -aa 4 (1600)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569" y="620732"/>
            <a:ext cx="7716858" cy="578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IMPLEMENTATIOn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67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9891"/>
            <a:ext cx="12192000" cy="818147"/>
          </a:xfrm>
        </p:spPr>
        <p:txBody>
          <a:bodyPr/>
          <a:lstStyle/>
          <a:p>
            <a:pPr algn="ctr"/>
            <a:r>
              <a:rPr lang="en-US" dirty="0" smtClean="0"/>
              <a:t>Cornell box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67988" y="6408375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1000 </a:t>
            </a:r>
            <a:r>
              <a:rPr lang="en-US" dirty="0" smtClean="0"/>
              <a:t>samples, -aa 4 </a:t>
            </a:r>
            <a:r>
              <a:rPr lang="en-US" smtClean="0"/>
              <a:t>(16000)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569" y="620732"/>
            <a:ext cx="7716858" cy="578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9891"/>
            <a:ext cx="12192000" cy="818147"/>
          </a:xfrm>
        </p:spPr>
        <p:txBody>
          <a:bodyPr/>
          <a:lstStyle/>
          <a:p>
            <a:pPr algn="ctr"/>
            <a:r>
              <a:rPr lang="en-US" dirty="0" smtClean="0"/>
              <a:t>Cornell box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67988" y="6405440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</a:t>
            </a:r>
            <a:r>
              <a:rPr lang="en-US" smtClean="0"/>
              <a:t>000 </a:t>
            </a:r>
            <a:r>
              <a:rPr lang="en-US" dirty="0" smtClean="0"/>
              <a:t>samples, -aa </a:t>
            </a:r>
            <a:r>
              <a:rPr lang="en-US" smtClean="0"/>
              <a:t>4 (64000)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569" y="620732"/>
            <a:ext cx="7716858" cy="578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4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4991"/>
            <a:ext cx="12192000" cy="818147"/>
          </a:xfrm>
        </p:spPr>
        <p:txBody>
          <a:bodyPr/>
          <a:lstStyle/>
          <a:p>
            <a:pPr algn="ctr"/>
            <a:r>
              <a:rPr lang="en-US" dirty="0" smtClean="0"/>
              <a:t>Cornell box (2ghz intel core i7)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9323" y="3276656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samples, -aa </a:t>
            </a:r>
            <a:r>
              <a:rPr lang="en-US" smtClean="0"/>
              <a:t>4 (1m 10s)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5" y="518564"/>
            <a:ext cx="3656812" cy="27426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0359" y="3261173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sample, -aa 4 (6.7s)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965" y="3629276"/>
            <a:ext cx="3664259" cy="2748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22" y="518564"/>
            <a:ext cx="3664259" cy="27481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25085" y="6369214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1000 samples, </a:t>
            </a:r>
            <a:r>
              <a:rPr lang="en-US" dirty="0" smtClean="0"/>
              <a:t>-aa 4 (16000)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410565" y="3261173"/>
            <a:ext cx="3369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100 </a:t>
            </a:r>
            <a:r>
              <a:rPr lang="en-US" dirty="0" smtClean="0"/>
              <a:t>samples, -aa </a:t>
            </a:r>
            <a:r>
              <a:rPr lang="en-US" smtClean="0"/>
              <a:t>4 (11m 25s)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8107" y="6396900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000 samples, -aa 4 (64000)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066" y="496050"/>
            <a:ext cx="3686832" cy="27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/>
              <a:t>Pathtracer</a:t>
            </a:r>
            <a:r>
              <a:rPr lang="en-US" dirty="0" smtClean="0"/>
              <a:t> idea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042" y="1870841"/>
            <a:ext cx="6579242" cy="280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Radiance function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028700"/>
            <a:ext cx="68453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6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20315"/>
            <a:ext cx="12192000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Radiance function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914400"/>
            <a:ext cx="71882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5215"/>
            <a:ext cx="12192000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Radiance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681858"/>
            <a:ext cx="6731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20315"/>
            <a:ext cx="12192000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Radiance 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2832100"/>
            <a:ext cx="70358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2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9431" y="120315"/>
            <a:ext cx="8400464" cy="81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BRDF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1765300"/>
            <a:ext cx="7531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5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26125"/>
            <a:ext cx="8676222" cy="3200400"/>
          </a:xfrm>
        </p:spPr>
        <p:txBody>
          <a:bodyPr/>
          <a:lstStyle/>
          <a:p>
            <a:r>
              <a:rPr lang="en-US" dirty="0" err="1" smtClean="0"/>
              <a:t>ExTRAs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2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574</TotalTime>
  <Words>189</Words>
  <Application>Microsoft Macintosh PowerPoint</Application>
  <PresentationFormat>Widescreen</PresentationFormat>
  <Paragraphs>39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Century Gothic</vt:lpstr>
      <vt:lpstr>Arial</vt:lpstr>
      <vt:lpstr>Mesh</vt:lpstr>
      <vt:lpstr>clTracer: an OpenCL pathtracer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ExTRAs</vt:lpstr>
      <vt:lpstr>PowerPoint Presentation</vt:lpstr>
      <vt:lpstr>PowerPoint Presentation</vt:lpstr>
      <vt:lpstr>PowerPoint Presentation</vt:lpstr>
      <vt:lpstr>Comparison with raytracer</vt:lpstr>
      <vt:lpstr>Test4</vt:lpstr>
      <vt:lpstr>Test5</vt:lpstr>
      <vt:lpstr>NUMBER OF SAMPLES</vt:lpstr>
      <vt:lpstr>Cornell box</vt:lpstr>
      <vt:lpstr>Cornell box</vt:lpstr>
      <vt:lpstr>Cornell box</vt:lpstr>
      <vt:lpstr>Cornell box</vt:lpstr>
      <vt:lpstr>Cornell box</vt:lpstr>
      <vt:lpstr>Cornell box (2ghz intel core i7)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Denise Utsch</dc:creator>
  <cp:lastModifiedBy>Denise Utsch</cp:lastModifiedBy>
  <cp:revision>35</cp:revision>
  <dcterms:created xsi:type="dcterms:W3CDTF">2015-10-25T19:11:08Z</dcterms:created>
  <dcterms:modified xsi:type="dcterms:W3CDTF">2015-11-24T22:38:09Z</dcterms:modified>
</cp:coreProperties>
</file>